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3" r:id="rId5"/>
    <p:sldId id="284" r:id="rId6"/>
    <p:sldId id="282" r:id="rId7"/>
    <p:sldId id="281" r:id="rId8"/>
    <p:sldId id="280" r:id="rId9"/>
    <p:sldId id="279" r:id="rId10"/>
    <p:sldId id="278" r:id="rId11"/>
    <p:sldId id="285" r:id="rId12"/>
    <p:sldId id="286" r:id="rId13"/>
    <p:sldId id="28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Success </a:t>
            </a:r>
            <a:r>
              <a:rPr lang="en-GB" dirty="0">
                <a:solidFill>
                  <a:schemeClr val="bg1"/>
                </a:solidFill>
              </a:rPr>
              <a:t>Factors and Management Information Needs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The </a:t>
            </a:r>
            <a:r>
              <a:rPr lang="en-GB" b="1" dirty="0">
                <a:solidFill>
                  <a:schemeClr val="bg1"/>
                </a:solidFill>
              </a:rPr>
              <a:t>use of CSFs in an organisation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tool for identifying management information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needs </a:t>
            </a: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organisational planning purposes, both operational and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strategic</a:t>
            </a: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To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aid the planning of an organisation management information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system</a:t>
            </a: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A tool for identifying management information needs </a:t>
            </a:r>
            <a:br>
              <a:rPr lang="en-GB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 number of research projects have consider this – see references in the textbook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Finding show goals are often implicit and this make them explicit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Aided management in understanding own role and matching management information to their needs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For organisational planning purposes, both operational and strategic</a:t>
            </a:r>
            <a:br>
              <a:rPr lang="en-GB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Can aid developing strategic direction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Ensures resources follow areas critical to success – targeted resource allocation to ensure CSFs are met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Sector specific studies can aid in understanding the external market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To aid the planning of an organisation management information system</a:t>
            </a:r>
            <a:br>
              <a:rPr lang="en-GB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Allows a system to be built that relates to specific CSFs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MIS directly matched to strategic goals and needs of managers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It provides the inputs required, alongside the output reports needs (reported measures)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Summary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Management need good quality information to make fully informed decisions.</a:t>
            </a:r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Designing MIS’s can be fraught with issues and need careful planning.</a:t>
            </a:r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CSFs can aid an organisation in a number of ways.</a:t>
            </a:r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CSFs are the few key areas where things ‘must go right to meet organisational objectives.</a:t>
            </a:r>
          </a:p>
          <a:p>
            <a:pPr marL="514350" lvl="0" indent="-51435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CSFs can change with time and by management role or function.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After studying this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topic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you should be able to: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Understand  management information needs;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Explain the principles of CSFs;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Know how to conduct CSF identification and practical uses; and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Appreciate industry research into CSFs and industry-wide CSFs.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Management </a:t>
            </a:r>
            <a:r>
              <a:rPr lang="en-US" b="1" dirty="0">
                <a:solidFill>
                  <a:schemeClr val="bg1"/>
                </a:solidFill>
              </a:rPr>
              <a:t>information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To function effectively managers’ need to have facts (information) to make informed decisions.  In modern businesses there is ample raw data – every bill, invoice, bill, email, letter provides raw data, but the important factor is how this is turned into information that is of use to managers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Raw data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= raw, isolated, unordered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facts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Management Information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= data that has been processed into a form that is meaningful or relevant to the receiver and aids management decision making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Criteria for good quality information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Appropriate volume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Relevant to the decision being made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Understood by the user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Arrive on time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Be accurate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Be complete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Frequency to meet needs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Designing management information systems (MIS)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The starting point can be led by: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Accountants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Computing system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Head office management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Operational management</a:t>
            </a:r>
          </a:p>
          <a:p>
            <a:pPr algn="l"/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Best to focus on needs of the specific management role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8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Defining </a:t>
            </a:r>
            <a:r>
              <a:rPr lang="en-GB" b="1" dirty="0">
                <a:solidFill>
                  <a:schemeClr val="bg1"/>
                </a:solidFill>
              </a:rPr>
              <a:t>Critical Success Factors (CSFs)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Originates from the 1970s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starts by defining an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organisation's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strategy, goals, critical success factors and measures and has a number of uses.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Corporate </a:t>
            </a:r>
            <a:r>
              <a:rPr lang="en-US" b="1" dirty="0">
                <a:solidFill>
                  <a:schemeClr val="bg1"/>
                </a:solidFill>
              </a:rPr>
              <a:t>CSFs Framework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1" t="17736" r="17280" b="11318"/>
          <a:stretch/>
        </p:blipFill>
        <p:spPr bwMode="auto">
          <a:xfrm>
            <a:off x="971600" y="1916832"/>
            <a:ext cx="7374361" cy="4325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9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Goals, CSF and Measures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6" t="19425" r="13102" b="26858"/>
          <a:stretch/>
        </p:blipFill>
        <p:spPr bwMode="auto">
          <a:xfrm>
            <a:off x="323528" y="1992069"/>
            <a:ext cx="8571583" cy="361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4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 </a:t>
            </a:r>
            <a:r>
              <a:rPr lang="en-GB" b="1" dirty="0">
                <a:solidFill>
                  <a:schemeClr val="bg1"/>
                </a:solidFill>
              </a:rPr>
              <a:t>explanation of CSF terms, using an airline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044719"/>
              </p:ext>
            </p:extLst>
          </p:nvPr>
        </p:nvGraphicFramePr>
        <p:xfrm>
          <a:off x="971600" y="1916832"/>
          <a:ext cx="7848872" cy="4294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426"/>
                <a:gridCol w="2951999"/>
                <a:gridCol w="3635447"/>
              </a:tblGrid>
              <a:tr h="214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Definition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Example</a:t>
                      </a:r>
                    </a:p>
                  </a:txBody>
                  <a:tcPr marL="68580" marR="68580" marT="0" marB="0"/>
                </a:tc>
              </a:tr>
              <a:tr h="237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Strategy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What business are we in?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Regional airline transportation</a:t>
                      </a:r>
                    </a:p>
                  </a:txBody>
                  <a:tcPr marL="68580" marR="68580" marT="0" marB="0"/>
                </a:tc>
              </a:tr>
              <a:tr h="711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Objectives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General statement of direction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General profitable air route structure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Change to a more efficient air fleet</a:t>
                      </a:r>
                    </a:p>
                  </a:txBody>
                  <a:tcPr marL="68580" marR="68580" marT="0" marB="0"/>
                </a:tc>
              </a:tr>
              <a:tr h="1186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Goals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Specific targets for a period of 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Withdraw from all routes with less than n% seat usage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 year end replace ‘X’ plane stock with new ‘Y’ planes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Achieve an annual ROCE of 8%</a:t>
                      </a:r>
                    </a:p>
                  </a:txBody>
                  <a:tcPr marL="68580" marR="68580" marT="0" marB="0"/>
                </a:tc>
              </a:tr>
              <a:tr h="949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CSFs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Areas where things must go right in order to achieve stated objectives &amp; goals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Receive/maintain approval for higher density routes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Receive bank support for capital investment in new plane stock</a:t>
                      </a:r>
                    </a:p>
                  </a:txBody>
                  <a:tcPr marL="68580" marR="68580" marT="0" marB="0"/>
                </a:tc>
              </a:tr>
              <a:tr h="949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Measures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quantifiable target that aids monitoring progress towards CSFs, performance against target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Average % seat capacity usage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of loan funding secured from bank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7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590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Chapter 17</vt:lpstr>
      <vt:lpstr> Objectives </vt:lpstr>
      <vt:lpstr>Management information needs</vt:lpstr>
      <vt:lpstr> Criteria for good quality information</vt:lpstr>
      <vt:lpstr> Designing management information systems (MIS)</vt:lpstr>
      <vt:lpstr>Defining Critical Success Factors (CSFs)</vt:lpstr>
      <vt:lpstr>Corporate CSFs Framework </vt:lpstr>
      <vt:lpstr> Goals, CSF and Measures</vt:lpstr>
      <vt:lpstr>An explanation of CSF terms, using an airline</vt:lpstr>
      <vt:lpstr>The use of CSFs in an organisation</vt:lpstr>
      <vt:lpstr>A tool for identifying management information needs  </vt:lpstr>
      <vt:lpstr>For organisational planning purposes, both operational and strategic </vt:lpstr>
      <vt:lpstr>To aid the planning of an organisation management information system </vt:lpstr>
      <vt:lpstr>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15</cp:revision>
  <dcterms:created xsi:type="dcterms:W3CDTF">2012-08-01T20:46:07Z</dcterms:created>
  <dcterms:modified xsi:type="dcterms:W3CDTF">2012-08-26T16:00:09Z</dcterms:modified>
</cp:coreProperties>
</file>